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446" r:id="rId5"/>
    <p:sldId id="447" r:id="rId6"/>
    <p:sldId id="448" r:id="rId7"/>
    <p:sldId id="449" r:id="rId8"/>
    <p:sldId id="450" r:id="rId9"/>
    <p:sldId id="452" r:id="rId10"/>
    <p:sldId id="451" r:id="rId11"/>
    <p:sldId id="453" r:id="rId12"/>
    <p:sldId id="454" r:id="rId13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921B11F-384C-4448-961F-3310A6128E0E}">
          <p14:sldIdLst>
            <p14:sldId id="446"/>
            <p14:sldId id="447"/>
            <p14:sldId id="448"/>
            <p14:sldId id="449"/>
            <p14:sldId id="450"/>
            <p14:sldId id="452"/>
            <p14:sldId id="451"/>
            <p14:sldId id="453"/>
            <p14:sldId id="454"/>
          </p14:sldIdLst>
        </p14:section>
        <p14:section name="Standaardsectie" id="{B7D6DEA5-C2DA-4ACF-96D8-D2EC16B6A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A1521A"/>
    <a:srgbClr val="42909E"/>
    <a:srgbClr val="172061"/>
    <a:srgbClr val="D26D25"/>
    <a:srgbClr val="72A3AE"/>
    <a:srgbClr val="94CBD5"/>
    <a:srgbClr val="9D5217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32DD31-091B-4D81-A95A-4F1F28DCE5A0}" v="14" dt="2020-01-16T12:44:21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91095" autoAdjust="0"/>
  </p:normalViewPr>
  <p:slideViewPr>
    <p:cSldViewPr snapToGrid="0">
      <p:cViewPr varScale="1">
        <p:scale>
          <a:sx n="62" d="100"/>
          <a:sy n="62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00C80889-E905-48DC-AE6B-1C025CBE0C73}"/>
    <pc:docChg chg="custSel addSld delSld modSld delMainMaster modSection">
      <pc:chgData name="Stijn Weijermars" userId="e364d0b9-009e-4116-b78a-a86aed516e71" providerId="ADAL" clId="{00C80889-E905-48DC-AE6B-1C025CBE0C73}" dt="2020-01-16T12:45:44.056" v="2922" actId="20577"/>
      <pc:docMkLst>
        <pc:docMk/>
      </pc:docMkLst>
      <pc:sldChg chg="del">
        <pc:chgData name="Stijn Weijermars" userId="e364d0b9-009e-4116-b78a-a86aed516e71" providerId="ADAL" clId="{00C80889-E905-48DC-AE6B-1C025CBE0C73}" dt="2020-01-16T12:19:04.237" v="34" actId="47"/>
        <pc:sldMkLst>
          <pc:docMk/>
          <pc:sldMk cId="0" sldId="256"/>
        </pc:sldMkLst>
      </pc:sldChg>
      <pc:sldChg chg="del">
        <pc:chgData name="Stijn Weijermars" userId="e364d0b9-009e-4116-b78a-a86aed516e71" providerId="ADAL" clId="{00C80889-E905-48DC-AE6B-1C025CBE0C73}" dt="2020-01-16T12:19:03.486" v="33" actId="47"/>
        <pc:sldMkLst>
          <pc:docMk/>
          <pc:sldMk cId="470610311" sldId="444"/>
        </pc:sldMkLst>
      </pc:sldChg>
      <pc:sldChg chg="modSp">
        <pc:chgData name="Stijn Weijermars" userId="e364d0b9-009e-4116-b78a-a86aed516e71" providerId="ADAL" clId="{00C80889-E905-48DC-AE6B-1C025CBE0C73}" dt="2020-01-16T12:18:43.842" v="20" actId="1036"/>
        <pc:sldMkLst>
          <pc:docMk/>
          <pc:sldMk cId="1903112859" sldId="447"/>
        </pc:sldMkLst>
        <pc:spChg chg="mod">
          <ac:chgData name="Stijn Weijermars" userId="e364d0b9-009e-4116-b78a-a86aed516e71" providerId="ADAL" clId="{00C80889-E905-48DC-AE6B-1C025CBE0C73}" dt="2020-01-16T12:18:43.842" v="20" actId="1036"/>
          <ac:spMkLst>
            <pc:docMk/>
            <pc:sldMk cId="1903112859" sldId="447"/>
            <ac:spMk id="8" creationId="{46096AF6-1774-46CD-B51D-431F4C832ED9}"/>
          </ac:spMkLst>
        </pc:spChg>
      </pc:sldChg>
      <pc:sldChg chg="modSp add">
        <pc:chgData name="Stijn Weijermars" userId="e364d0b9-009e-4116-b78a-a86aed516e71" providerId="ADAL" clId="{00C80889-E905-48DC-AE6B-1C025CBE0C73}" dt="2020-01-16T12:30:21.491" v="1036" actId="313"/>
        <pc:sldMkLst>
          <pc:docMk/>
          <pc:sldMk cId="4253436289" sldId="448"/>
        </pc:sldMkLst>
        <pc:spChg chg="mod">
          <ac:chgData name="Stijn Weijermars" userId="e364d0b9-009e-4116-b78a-a86aed516e71" providerId="ADAL" clId="{00C80889-E905-48DC-AE6B-1C025CBE0C73}" dt="2020-01-16T12:19:19.810" v="63" actId="20577"/>
          <ac:spMkLst>
            <pc:docMk/>
            <pc:sldMk cId="4253436289" sldId="448"/>
            <ac:spMk id="2" creationId="{E9AFA9D7-FEC2-47D0-940D-6BD65199463C}"/>
          </ac:spMkLst>
        </pc:spChg>
        <pc:spChg chg="mod">
          <ac:chgData name="Stijn Weijermars" userId="e364d0b9-009e-4116-b78a-a86aed516e71" providerId="ADAL" clId="{00C80889-E905-48DC-AE6B-1C025CBE0C73}" dt="2020-01-16T12:30:21.491" v="1036" actId="313"/>
          <ac:spMkLst>
            <pc:docMk/>
            <pc:sldMk cId="4253436289" sldId="448"/>
            <ac:spMk id="3" creationId="{E6292CBE-0C48-40F9-9085-0160A0DBC9A4}"/>
          </ac:spMkLst>
        </pc:spChg>
      </pc:sldChg>
      <pc:sldChg chg="del">
        <pc:chgData name="Stijn Weijermars" userId="e364d0b9-009e-4116-b78a-a86aed516e71" providerId="ADAL" clId="{00C80889-E905-48DC-AE6B-1C025CBE0C73}" dt="2020-01-16T12:18:55.226" v="21" actId="47"/>
        <pc:sldMkLst>
          <pc:docMk/>
          <pc:sldMk cId="1984413581" sldId="449"/>
        </pc:sldMkLst>
      </pc:sldChg>
      <pc:sldChg chg="modSp add">
        <pc:chgData name="Stijn Weijermars" userId="e364d0b9-009e-4116-b78a-a86aed516e71" providerId="ADAL" clId="{00C80889-E905-48DC-AE6B-1C025CBE0C73}" dt="2020-01-16T12:33:10.158" v="1303" actId="20577"/>
        <pc:sldMkLst>
          <pc:docMk/>
          <pc:sldMk cId="2099021325" sldId="449"/>
        </pc:sldMkLst>
        <pc:spChg chg="mod">
          <ac:chgData name="Stijn Weijermars" userId="e364d0b9-009e-4116-b78a-a86aed516e71" providerId="ADAL" clId="{00C80889-E905-48DC-AE6B-1C025CBE0C73}" dt="2020-01-16T12:31:05.753" v="1103" actId="20577"/>
          <ac:spMkLst>
            <pc:docMk/>
            <pc:sldMk cId="2099021325" sldId="449"/>
            <ac:spMk id="2" creationId="{30276835-FD2E-419D-943D-19FEC5E1301F}"/>
          </ac:spMkLst>
        </pc:spChg>
        <pc:spChg chg="mod">
          <ac:chgData name="Stijn Weijermars" userId="e364d0b9-009e-4116-b78a-a86aed516e71" providerId="ADAL" clId="{00C80889-E905-48DC-AE6B-1C025CBE0C73}" dt="2020-01-16T12:33:10.158" v="1303" actId="20577"/>
          <ac:spMkLst>
            <pc:docMk/>
            <pc:sldMk cId="2099021325" sldId="449"/>
            <ac:spMk id="3" creationId="{0BE65711-293E-473E-9669-2891252DBBFE}"/>
          </ac:spMkLst>
        </pc:spChg>
      </pc:sldChg>
      <pc:sldChg chg="modSp add">
        <pc:chgData name="Stijn Weijermars" userId="e364d0b9-009e-4116-b78a-a86aed516e71" providerId="ADAL" clId="{00C80889-E905-48DC-AE6B-1C025CBE0C73}" dt="2020-01-16T12:39:05.807" v="1592" actId="20577"/>
        <pc:sldMkLst>
          <pc:docMk/>
          <pc:sldMk cId="3014552967" sldId="450"/>
        </pc:sldMkLst>
        <pc:spChg chg="mod">
          <ac:chgData name="Stijn Weijermars" userId="e364d0b9-009e-4116-b78a-a86aed516e71" providerId="ADAL" clId="{00C80889-E905-48DC-AE6B-1C025CBE0C73}" dt="2020-01-16T12:33:51.909" v="1397" actId="20577"/>
          <ac:spMkLst>
            <pc:docMk/>
            <pc:sldMk cId="3014552967" sldId="450"/>
            <ac:spMk id="2" creationId="{FC85C26E-903C-4B15-8AFE-9361526CBC82}"/>
          </ac:spMkLst>
        </pc:spChg>
        <pc:spChg chg="mod">
          <ac:chgData name="Stijn Weijermars" userId="e364d0b9-009e-4116-b78a-a86aed516e71" providerId="ADAL" clId="{00C80889-E905-48DC-AE6B-1C025CBE0C73}" dt="2020-01-16T12:39:05.807" v="1592" actId="20577"/>
          <ac:spMkLst>
            <pc:docMk/>
            <pc:sldMk cId="3014552967" sldId="450"/>
            <ac:spMk id="3" creationId="{8184AC7C-3B51-4550-9FBE-D0D4D8E77582}"/>
          </ac:spMkLst>
        </pc:spChg>
      </pc:sldChg>
      <pc:sldChg chg="modSp add">
        <pc:chgData name="Stijn Weijermars" userId="e364d0b9-009e-4116-b78a-a86aed516e71" providerId="ADAL" clId="{00C80889-E905-48DC-AE6B-1C025CBE0C73}" dt="2020-01-16T12:43:41.452" v="2503" actId="21"/>
        <pc:sldMkLst>
          <pc:docMk/>
          <pc:sldMk cId="2049522731" sldId="451"/>
        </pc:sldMkLst>
        <pc:spChg chg="mod">
          <ac:chgData name="Stijn Weijermars" userId="e364d0b9-009e-4116-b78a-a86aed516e71" providerId="ADAL" clId="{00C80889-E905-48DC-AE6B-1C025CBE0C73}" dt="2020-01-16T12:41:38.127" v="2182" actId="20577"/>
          <ac:spMkLst>
            <pc:docMk/>
            <pc:sldMk cId="2049522731" sldId="451"/>
            <ac:spMk id="2" creationId="{035FE6DA-94BB-4696-8350-6C29DDEBB8C4}"/>
          </ac:spMkLst>
        </pc:spChg>
        <pc:spChg chg="mod">
          <ac:chgData name="Stijn Weijermars" userId="e364d0b9-009e-4116-b78a-a86aed516e71" providerId="ADAL" clId="{00C80889-E905-48DC-AE6B-1C025CBE0C73}" dt="2020-01-16T12:43:41.452" v="2503" actId="21"/>
          <ac:spMkLst>
            <pc:docMk/>
            <pc:sldMk cId="2049522731" sldId="451"/>
            <ac:spMk id="3" creationId="{29170B43-2E84-4A06-AA23-21F86FBB064B}"/>
          </ac:spMkLst>
        </pc:spChg>
      </pc:sldChg>
      <pc:sldChg chg="modSp add">
        <pc:chgData name="Stijn Weijermars" userId="e364d0b9-009e-4116-b78a-a86aed516e71" providerId="ADAL" clId="{00C80889-E905-48DC-AE6B-1C025CBE0C73}" dt="2020-01-16T12:43:14.643" v="2502" actId="14100"/>
        <pc:sldMkLst>
          <pc:docMk/>
          <pc:sldMk cId="2799472372" sldId="452"/>
        </pc:sldMkLst>
        <pc:spChg chg="mod">
          <ac:chgData name="Stijn Weijermars" userId="e364d0b9-009e-4116-b78a-a86aed516e71" providerId="ADAL" clId="{00C80889-E905-48DC-AE6B-1C025CBE0C73}" dt="2020-01-16T12:42:09.984" v="2243" actId="20577"/>
          <ac:spMkLst>
            <pc:docMk/>
            <pc:sldMk cId="2799472372" sldId="452"/>
            <ac:spMk id="2" creationId="{19ED0A1A-B8DE-4108-93F4-890795C27B44}"/>
          </ac:spMkLst>
        </pc:spChg>
        <pc:spChg chg="mod">
          <ac:chgData name="Stijn Weijermars" userId="e364d0b9-009e-4116-b78a-a86aed516e71" providerId="ADAL" clId="{00C80889-E905-48DC-AE6B-1C025CBE0C73}" dt="2020-01-16T12:43:14.643" v="2502" actId="14100"/>
          <ac:spMkLst>
            <pc:docMk/>
            <pc:sldMk cId="2799472372" sldId="452"/>
            <ac:spMk id="3" creationId="{991C21F5-348B-4A4F-8FF0-05E5AEE582C4}"/>
          </ac:spMkLst>
        </pc:spChg>
      </pc:sldChg>
      <pc:sldChg chg="modSp add">
        <pc:chgData name="Stijn Weijermars" userId="e364d0b9-009e-4116-b78a-a86aed516e71" providerId="ADAL" clId="{00C80889-E905-48DC-AE6B-1C025CBE0C73}" dt="2020-01-16T12:45:44.056" v="2922" actId="20577"/>
        <pc:sldMkLst>
          <pc:docMk/>
          <pc:sldMk cId="642900542" sldId="453"/>
        </pc:sldMkLst>
        <pc:spChg chg="mod">
          <ac:chgData name="Stijn Weijermars" userId="e364d0b9-009e-4116-b78a-a86aed516e71" providerId="ADAL" clId="{00C80889-E905-48DC-AE6B-1C025CBE0C73}" dt="2020-01-16T12:44:08.600" v="2609" actId="20577"/>
          <ac:spMkLst>
            <pc:docMk/>
            <pc:sldMk cId="642900542" sldId="453"/>
            <ac:spMk id="2" creationId="{9C9C3D1C-CF41-4232-B9B8-DBA67C801085}"/>
          </ac:spMkLst>
        </pc:spChg>
        <pc:spChg chg="mod">
          <ac:chgData name="Stijn Weijermars" userId="e364d0b9-009e-4116-b78a-a86aed516e71" providerId="ADAL" clId="{00C80889-E905-48DC-AE6B-1C025CBE0C73}" dt="2020-01-16T12:45:44.056" v="2922" actId="20577"/>
          <ac:spMkLst>
            <pc:docMk/>
            <pc:sldMk cId="642900542" sldId="453"/>
            <ac:spMk id="3" creationId="{0AFD019A-4B10-4DB7-A2F0-B220FDA23298}"/>
          </ac:spMkLst>
        </pc:spChg>
      </pc:sldChg>
      <pc:sldChg chg="modSp add">
        <pc:chgData name="Stijn Weijermars" userId="e364d0b9-009e-4116-b78a-a86aed516e71" providerId="ADAL" clId="{00C80889-E905-48DC-AE6B-1C025CBE0C73}" dt="2020-01-16T12:45:30.456" v="2898" actId="20577"/>
        <pc:sldMkLst>
          <pc:docMk/>
          <pc:sldMk cId="2086552819" sldId="454"/>
        </pc:sldMkLst>
        <pc:spChg chg="mod">
          <ac:chgData name="Stijn Weijermars" userId="e364d0b9-009e-4116-b78a-a86aed516e71" providerId="ADAL" clId="{00C80889-E905-48DC-AE6B-1C025CBE0C73}" dt="2020-01-16T12:44:32.591" v="2653" actId="20577"/>
          <ac:spMkLst>
            <pc:docMk/>
            <pc:sldMk cId="2086552819" sldId="454"/>
            <ac:spMk id="2" creationId="{FF7FC62F-D88C-4E76-8260-0D08A998EE40}"/>
          </ac:spMkLst>
        </pc:spChg>
        <pc:spChg chg="mod">
          <ac:chgData name="Stijn Weijermars" userId="e364d0b9-009e-4116-b78a-a86aed516e71" providerId="ADAL" clId="{00C80889-E905-48DC-AE6B-1C025CBE0C73}" dt="2020-01-16T12:45:30.456" v="2898" actId="20577"/>
          <ac:spMkLst>
            <pc:docMk/>
            <pc:sldMk cId="2086552819" sldId="454"/>
            <ac:spMk id="3" creationId="{12A83EA2-2E50-4B96-BF85-5955E0D48401}"/>
          </ac:spMkLst>
        </pc:spChg>
      </pc:sldChg>
      <pc:sldChg chg="del">
        <pc:chgData name="Stijn Weijermars" userId="e364d0b9-009e-4116-b78a-a86aed516e71" providerId="ADAL" clId="{00C80889-E905-48DC-AE6B-1C025CBE0C73}" dt="2020-01-16T12:19:01.971" v="31" actId="47"/>
        <pc:sldMkLst>
          <pc:docMk/>
          <pc:sldMk cId="2516184860" sldId="456"/>
        </pc:sldMkLst>
      </pc:sldChg>
      <pc:sldChg chg="del">
        <pc:chgData name="Stijn Weijermars" userId="e364d0b9-009e-4116-b78a-a86aed516e71" providerId="ADAL" clId="{00C80889-E905-48DC-AE6B-1C025CBE0C73}" dt="2020-01-16T12:18:55.870" v="22" actId="47"/>
        <pc:sldMkLst>
          <pc:docMk/>
          <pc:sldMk cId="2208345333" sldId="457"/>
        </pc:sldMkLst>
      </pc:sldChg>
      <pc:sldChg chg="del">
        <pc:chgData name="Stijn Weijermars" userId="e364d0b9-009e-4116-b78a-a86aed516e71" providerId="ADAL" clId="{00C80889-E905-48DC-AE6B-1C025CBE0C73}" dt="2020-01-16T12:18:57.171" v="24" actId="47"/>
        <pc:sldMkLst>
          <pc:docMk/>
          <pc:sldMk cId="2372715463" sldId="458"/>
        </pc:sldMkLst>
      </pc:sldChg>
      <pc:sldChg chg="del">
        <pc:chgData name="Stijn Weijermars" userId="e364d0b9-009e-4116-b78a-a86aed516e71" providerId="ADAL" clId="{00C80889-E905-48DC-AE6B-1C025CBE0C73}" dt="2020-01-16T12:19:00.626" v="29" actId="47"/>
        <pc:sldMkLst>
          <pc:docMk/>
          <pc:sldMk cId="1450337375" sldId="459"/>
        </pc:sldMkLst>
      </pc:sldChg>
      <pc:sldChg chg="del">
        <pc:chgData name="Stijn Weijermars" userId="e364d0b9-009e-4116-b78a-a86aed516e71" providerId="ADAL" clId="{00C80889-E905-48DC-AE6B-1C025CBE0C73}" dt="2020-01-16T12:18:57.893" v="25" actId="47"/>
        <pc:sldMkLst>
          <pc:docMk/>
          <pc:sldMk cId="606768256" sldId="460"/>
        </pc:sldMkLst>
      </pc:sldChg>
      <pc:sldChg chg="del">
        <pc:chgData name="Stijn Weijermars" userId="e364d0b9-009e-4116-b78a-a86aed516e71" providerId="ADAL" clId="{00C80889-E905-48DC-AE6B-1C025CBE0C73}" dt="2020-01-16T12:18:59.199" v="27" actId="47"/>
        <pc:sldMkLst>
          <pc:docMk/>
          <pc:sldMk cId="1887670503" sldId="462"/>
        </pc:sldMkLst>
      </pc:sldChg>
      <pc:sldChg chg="del">
        <pc:chgData name="Stijn Weijermars" userId="e364d0b9-009e-4116-b78a-a86aed516e71" providerId="ADAL" clId="{00C80889-E905-48DC-AE6B-1C025CBE0C73}" dt="2020-01-16T12:18:59.940" v="28" actId="47"/>
        <pc:sldMkLst>
          <pc:docMk/>
          <pc:sldMk cId="3543212586" sldId="463"/>
        </pc:sldMkLst>
      </pc:sldChg>
      <pc:sldChg chg="del">
        <pc:chgData name="Stijn Weijermars" userId="e364d0b9-009e-4116-b78a-a86aed516e71" providerId="ADAL" clId="{00C80889-E905-48DC-AE6B-1C025CBE0C73}" dt="2020-01-16T12:18:58.520" v="26" actId="47"/>
        <pc:sldMkLst>
          <pc:docMk/>
          <pc:sldMk cId="4145246873" sldId="464"/>
        </pc:sldMkLst>
      </pc:sldChg>
      <pc:sldChg chg="del">
        <pc:chgData name="Stijn Weijermars" userId="e364d0b9-009e-4116-b78a-a86aed516e71" providerId="ADAL" clId="{00C80889-E905-48DC-AE6B-1C025CBE0C73}" dt="2020-01-16T12:18:56.516" v="23" actId="47"/>
        <pc:sldMkLst>
          <pc:docMk/>
          <pc:sldMk cId="4193241687" sldId="465"/>
        </pc:sldMkLst>
      </pc:sldChg>
      <pc:sldChg chg="del">
        <pc:chgData name="Stijn Weijermars" userId="e364d0b9-009e-4116-b78a-a86aed516e71" providerId="ADAL" clId="{00C80889-E905-48DC-AE6B-1C025CBE0C73}" dt="2020-01-16T12:19:01.288" v="30" actId="47"/>
        <pc:sldMkLst>
          <pc:docMk/>
          <pc:sldMk cId="4050203551" sldId="466"/>
        </pc:sldMkLst>
      </pc:sldChg>
      <pc:sldChg chg="del">
        <pc:chgData name="Stijn Weijermars" userId="e364d0b9-009e-4116-b78a-a86aed516e71" providerId="ADAL" clId="{00C80889-E905-48DC-AE6B-1C025CBE0C73}" dt="2020-01-16T12:19:02.698" v="32" actId="47"/>
        <pc:sldMkLst>
          <pc:docMk/>
          <pc:sldMk cId="145855143" sldId="467"/>
        </pc:sldMkLst>
      </pc:sldChg>
      <pc:sldMasterChg chg="del delSldLayout">
        <pc:chgData name="Stijn Weijermars" userId="e364d0b9-009e-4116-b78a-a86aed516e71" providerId="ADAL" clId="{00C80889-E905-48DC-AE6B-1C025CBE0C73}" dt="2020-01-16T12:19:04.237" v="34" actId="47"/>
        <pc:sldMasterMkLst>
          <pc:docMk/>
          <pc:sldMasterMk cId="3629140914" sldId="2147483671"/>
        </pc:sldMasterMkLst>
        <pc:sldLayoutChg chg="del">
          <pc:chgData name="Stijn Weijermars" userId="e364d0b9-009e-4116-b78a-a86aed516e71" providerId="ADAL" clId="{00C80889-E905-48DC-AE6B-1C025CBE0C73}" dt="2020-01-16T12:19:04.237" v="34" actId="47"/>
          <pc:sldLayoutMkLst>
            <pc:docMk/>
            <pc:sldMasterMk cId="3629140914" sldId="2147483671"/>
            <pc:sldLayoutMk cId="2206735599" sldId="2147483672"/>
          </pc:sldLayoutMkLst>
        </pc:sldLayoutChg>
        <pc:sldLayoutChg chg="del">
          <pc:chgData name="Stijn Weijermars" userId="e364d0b9-009e-4116-b78a-a86aed516e71" providerId="ADAL" clId="{00C80889-E905-48DC-AE6B-1C025CBE0C73}" dt="2020-01-16T12:19:04.237" v="34" actId="47"/>
          <pc:sldLayoutMkLst>
            <pc:docMk/>
            <pc:sldMasterMk cId="3629140914" sldId="2147483671"/>
            <pc:sldLayoutMk cId="1118026743" sldId="2147483673"/>
          </pc:sldLayoutMkLst>
        </pc:sldLayoutChg>
        <pc:sldLayoutChg chg="del">
          <pc:chgData name="Stijn Weijermars" userId="e364d0b9-009e-4116-b78a-a86aed516e71" providerId="ADAL" clId="{00C80889-E905-48DC-AE6B-1C025CBE0C73}" dt="2020-01-16T12:19:04.237" v="34" actId="47"/>
          <pc:sldLayoutMkLst>
            <pc:docMk/>
            <pc:sldMasterMk cId="3629140914" sldId="2147483671"/>
            <pc:sldLayoutMk cId="3840724211" sldId="2147483674"/>
          </pc:sldLayoutMkLst>
        </pc:sldLayoutChg>
        <pc:sldLayoutChg chg="del">
          <pc:chgData name="Stijn Weijermars" userId="e364d0b9-009e-4116-b78a-a86aed516e71" providerId="ADAL" clId="{00C80889-E905-48DC-AE6B-1C025CBE0C73}" dt="2020-01-16T12:19:04.237" v="34" actId="47"/>
          <pc:sldLayoutMkLst>
            <pc:docMk/>
            <pc:sldMasterMk cId="3629140914" sldId="2147483671"/>
            <pc:sldLayoutMk cId="4115854967" sldId="2147483675"/>
          </pc:sldLayoutMkLst>
        </pc:sldLayoutChg>
        <pc:sldLayoutChg chg="del">
          <pc:chgData name="Stijn Weijermars" userId="e364d0b9-009e-4116-b78a-a86aed516e71" providerId="ADAL" clId="{00C80889-E905-48DC-AE6B-1C025CBE0C73}" dt="2020-01-16T12:19:04.237" v="34" actId="47"/>
          <pc:sldLayoutMkLst>
            <pc:docMk/>
            <pc:sldMasterMk cId="3629140914" sldId="2147483671"/>
            <pc:sldLayoutMk cId="2427154643" sldId="2147483676"/>
          </pc:sldLayoutMkLst>
        </pc:sldLayoutChg>
        <pc:sldLayoutChg chg="del">
          <pc:chgData name="Stijn Weijermars" userId="e364d0b9-009e-4116-b78a-a86aed516e71" providerId="ADAL" clId="{00C80889-E905-48DC-AE6B-1C025CBE0C73}" dt="2020-01-16T12:19:04.237" v="34" actId="47"/>
          <pc:sldLayoutMkLst>
            <pc:docMk/>
            <pc:sldMasterMk cId="3629140914" sldId="2147483671"/>
            <pc:sldLayoutMk cId="2778421188" sldId="2147483677"/>
          </pc:sldLayoutMkLst>
        </pc:sldLayoutChg>
        <pc:sldLayoutChg chg="del">
          <pc:chgData name="Stijn Weijermars" userId="e364d0b9-009e-4116-b78a-a86aed516e71" providerId="ADAL" clId="{00C80889-E905-48DC-AE6B-1C025CBE0C73}" dt="2020-01-16T12:19:04.237" v="34" actId="47"/>
          <pc:sldLayoutMkLst>
            <pc:docMk/>
            <pc:sldMasterMk cId="3629140914" sldId="2147483671"/>
            <pc:sldLayoutMk cId="1090273447" sldId="2147483678"/>
          </pc:sldLayoutMkLst>
        </pc:sldLayoutChg>
        <pc:sldLayoutChg chg="del">
          <pc:chgData name="Stijn Weijermars" userId="e364d0b9-009e-4116-b78a-a86aed516e71" providerId="ADAL" clId="{00C80889-E905-48DC-AE6B-1C025CBE0C73}" dt="2020-01-16T12:19:04.237" v="34" actId="47"/>
          <pc:sldLayoutMkLst>
            <pc:docMk/>
            <pc:sldMasterMk cId="3629140914" sldId="2147483671"/>
            <pc:sldLayoutMk cId="3851815184" sldId="2147483679"/>
          </pc:sldLayoutMkLst>
        </pc:sldLayoutChg>
        <pc:sldLayoutChg chg="del">
          <pc:chgData name="Stijn Weijermars" userId="e364d0b9-009e-4116-b78a-a86aed516e71" providerId="ADAL" clId="{00C80889-E905-48DC-AE6B-1C025CBE0C73}" dt="2020-01-16T12:19:04.237" v="34" actId="47"/>
          <pc:sldLayoutMkLst>
            <pc:docMk/>
            <pc:sldMasterMk cId="3629140914" sldId="2147483671"/>
            <pc:sldLayoutMk cId="3315255267" sldId="2147483680"/>
          </pc:sldLayoutMkLst>
        </pc:sldLayoutChg>
        <pc:sldLayoutChg chg="del">
          <pc:chgData name="Stijn Weijermars" userId="e364d0b9-009e-4116-b78a-a86aed516e71" providerId="ADAL" clId="{00C80889-E905-48DC-AE6B-1C025CBE0C73}" dt="2020-01-16T12:19:04.237" v="34" actId="47"/>
          <pc:sldLayoutMkLst>
            <pc:docMk/>
            <pc:sldMasterMk cId="3629140914" sldId="2147483671"/>
            <pc:sldLayoutMk cId="2333697854" sldId="2147483681"/>
          </pc:sldLayoutMkLst>
        </pc:sldLayoutChg>
        <pc:sldLayoutChg chg="del">
          <pc:chgData name="Stijn Weijermars" userId="e364d0b9-009e-4116-b78a-a86aed516e71" providerId="ADAL" clId="{00C80889-E905-48DC-AE6B-1C025CBE0C73}" dt="2020-01-16T12:19:04.237" v="34" actId="47"/>
          <pc:sldLayoutMkLst>
            <pc:docMk/>
            <pc:sldMasterMk cId="3629140914" sldId="2147483671"/>
            <pc:sldLayoutMk cId="330862797" sldId="2147483682"/>
          </pc:sldLayoutMkLst>
        </pc:sldLayoutChg>
      </pc:sldMasterChg>
    </pc:docChg>
  </pc:docChgLst>
  <pc:docChgLst>
    <pc:chgData name="Stijn Weijermars" userId="e364d0b9-009e-4116-b78a-a86aed516e71" providerId="ADAL" clId="{18A90476-9A68-4C84-BE99-01DAE976CBFC}"/>
    <pc:docChg chg="custSel modSld">
      <pc:chgData name="Stijn Weijermars" userId="e364d0b9-009e-4116-b78a-a86aed516e71" providerId="ADAL" clId="{18A90476-9A68-4C84-BE99-01DAE976CBFC}" dt="2020-01-16T15:56:16.052" v="70" actId="20577"/>
      <pc:docMkLst>
        <pc:docMk/>
      </pc:docMkLst>
      <pc:sldChg chg="modSp">
        <pc:chgData name="Stijn Weijermars" userId="e364d0b9-009e-4116-b78a-a86aed516e71" providerId="ADAL" clId="{18A90476-9A68-4C84-BE99-01DAE976CBFC}" dt="2020-01-16T15:54:53.977" v="0" actId="313"/>
        <pc:sldMkLst>
          <pc:docMk/>
          <pc:sldMk cId="3014552967" sldId="450"/>
        </pc:sldMkLst>
        <pc:spChg chg="mod">
          <ac:chgData name="Stijn Weijermars" userId="e364d0b9-009e-4116-b78a-a86aed516e71" providerId="ADAL" clId="{18A90476-9A68-4C84-BE99-01DAE976CBFC}" dt="2020-01-16T15:54:53.977" v="0" actId="313"/>
          <ac:spMkLst>
            <pc:docMk/>
            <pc:sldMk cId="3014552967" sldId="450"/>
            <ac:spMk id="3" creationId="{8184AC7C-3B51-4550-9FBE-D0D4D8E77582}"/>
          </ac:spMkLst>
        </pc:spChg>
      </pc:sldChg>
      <pc:sldChg chg="modSp">
        <pc:chgData name="Stijn Weijermars" userId="e364d0b9-009e-4116-b78a-a86aed516e71" providerId="ADAL" clId="{18A90476-9A68-4C84-BE99-01DAE976CBFC}" dt="2020-01-16T15:55:15.017" v="2" actId="20577"/>
        <pc:sldMkLst>
          <pc:docMk/>
          <pc:sldMk cId="2049522731" sldId="451"/>
        </pc:sldMkLst>
        <pc:spChg chg="mod">
          <ac:chgData name="Stijn Weijermars" userId="e364d0b9-009e-4116-b78a-a86aed516e71" providerId="ADAL" clId="{18A90476-9A68-4C84-BE99-01DAE976CBFC}" dt="2020-01-16T15:55:15.017" v="2" actId="20577"/>
          <ac:spMkLst>
            <pc:docMk/>
            <pc:sldMk cId="2049522731" sldId="451"/>
            <ac:spMk id="3" creationId="{29170B43-2E84-4A06-AA23-21F86FBB064B}"/>
          </ac:spMkLst>
        </pc:spChg>
      </pc:sldChg>
      <pc:sldChg chg="modSp">
        <pc:chgData name="Stijn Weijermars" userId="e364d0b9-009e-4116-b78a-a86aed516e71" providerId="ADAL" clId="{18A90476-9A68-4C84-BE99-01DAE976CBFC}" dt="2020-01-16T15:56:16.052" v="70" actId="20577"/>
        <pc:sldMkLst>
          <pc:docMk/>
          <pc:sldMk cId="2086552819" sldId="454"/>
        </pc:sldMkLst>
        <pc:spChg chg="mod">
          <ac:chgData name="Stijn Weijermars" userId="e364d0b9-009e-4116-b78a-a86aed516e71" providerId="ADAL" clId="{18A90476-9A68-4C84-BE99-01DAE976CBFC}" dt="2020-01-16T15:56:16.052" v="70" actId="20577"/>
          <ac:spMkLst>
            <pc:docMk/>
            <pc:sldMk cId="2086552819" sldId="454"/>
            <ac:spMk id="3" creationId="{12A83EA2-2E50-4B96-BF85-5955E0D484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20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72CDF-C6A3-4017-AB9D-ADBFF17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196753"/>
            <a:ext cx="6901859" cy="4929411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/>
              <a:t>Water &amp; Energie </a:t>
            </a:r>
          </a:p>
          <a:p>
            <a:pPr marL="0" indent="0" algn="ctr">
              <a:buNone/>
            </a:pPr>
            <a:r>
              <a:rPr lang="nl-NL" dirty="0"/>
              <a:t>Periode 2 </a:t>
            </a:r>
          </a:p>
          <a:p>
            <a:pPr marL="0" indent="0" algn="ctr">
              <a:buNone/>
            </a:pPr>
            <a:r>
              <a:rPr lang="nl-NL" dirty="0"/>
              <a:t>IBS Mijn Onderneming</a:t>
            </a:r>
          </a:p>
        </p:txBody>
      </p:sp>
    </p:spTree>
    <p:extLst>
      <p:ext uri="{BB962C8B-B14F-4D97-AF65-F5344CB8AC3E}">
        <p14:creationId xmlns:p14="http://schemas.microsoft.com/office/powerpoint/2010/main" val="215200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8D073-EA8A-44BE-95AF-4AA65579F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Energiebesparingsplan! Opzet periode in hoofdlijnen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464C397-A6A6-43B6-9CE5-382827604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37454" r="39762" b="37772"/>
          <a:stretch/>
        </p:blipFill>
        <p:spPr>
          <a:xfrm>
            <a:off x="2639616" y="2334613"/>
            <a:ext cx="8532416" cy="2627085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46096AF6-1774-46CD-B51D-431F4C832ED9}"/>
              </a:ext>
            </a:extLst>
          </p:cNvPr>
          <p:cNvSpPr/>
          <p:nvPr/>
        </p:nvSpPr>
        <p:spPr>
          <a:xfrm>
            <a:off x="2311467" y="3852671"/>
            <a:ext cx="9188714" cy="49348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11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FA9D7-FEC2-47D0-940D-6BD65199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Apparatuur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292CBE-0C48-40F9-9085-0160A0DBC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Verlichting en apparatuur verbruikt bij gebruik elektriciteit.</a:t>
            </a:r>
          </a:p>
          <a:p>
            <a:r>
              <a:rPr lang="nl-NL" dirty="0"/>
              <a:t>Verbruik en daarmee de kosten kunnen op twee manieren worden benaderd.</a:t>
            </a:r>
          </a:p>
          <a:p>
            <a:pPr lvl="1"/>
            <a:r>
              <a:rPr lang="nl-NL" dirty="0"/>
              <a:t>Meten van het daadwerkelijk verbruik in een ‘representatieve’ periode.</a:t>
            </a:r>
          </a:p>
          <a:p>
            <a:pPr lvl="2"/>
            <a:r>
              <a:rPr lang="nl-NL" dirty="0"/>
              <a:t>Betrouwbaar, arbeidsintensief, tijdintensief</a:t>
            </a:r>
          </a:p>
          <a:p>
            <a:pPr lvl="1"/>
            <a:r>
              <a:rPr lang="nl-NL" dirty="0"/>
              <a:t>Bereken verbruik aan de hand van gebruik &amp; vermogen</a:t>
            </a:r>
          </a:p>
          <a:p>
            <a:pPr lvl="2"/>
            <a:r>
              <a:rPr lang="nl-NL" dirty="0"/>
              <a:t>Verbruik bij benadering, Snelle methode, lastiger bij ‘apparatuur met bijvoorbeeld een thermostaat’</a:t>
            </a:r>
          </a:p>
        </p:txBody>
      </p:sp>
    </p:spTree>
    <p:extLst>
      <p:ext uri="{BB962C8B-B14F-4D97-AF65-F5344CB8AC3E}">
        <p14:creationId xmlns:p14="http://schemas.microsoft.com/office/powerpoint/2010/main" val="425343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76835-FD2E-419D-943D-19FEC5E1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Berekenen verbruik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E65711-293E-473E-9669-2891252D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329" y="1196753"/>
            <a:ext cx="10017071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Vermogen * tijd (waarin apparatuur in gebruik is) = Verbruik</a:t>
            </a:r>
          </a:p>
          <a:p>
            <a:pPr marL="0" indent="0">
              <a:buNone/>
            </a:pPr>
            <a:r>
              <a:rPr lang="nl-NL" dirty="0"/>
              <a:t>Watt * h = Wh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902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5C26E-903C-4B15-8AFE-9361526C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Berekenen besparing bij vervanging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4AC7C-3B51-4550-9FBE-D0D4D8E77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Verbruik oude apparatuur – Verbruik Nieuw apparatuur = Besparing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kWh </a:t>
            </a:r>
            <a:r>
              <a:rPr lang="nl-NL" sz="1600" dirty="0"/>
              <a:t>oud </a:t>
            </a:r>
            <a:r>
              <a:rPr lang="nl-NL" dirty="0"/>
              <a:t>– kWh </a:t>
            </a:r>
            <a:r>
              <a:rPr lang="nl-NL" sz="1600" dirty="0"/>
              <a:t>nieuw </a:t>
            </a:r>
            <a:r>
              <a:rPr lang="nl-NL" dirty="0"/>
              <a:t>= kWh </a:t>
            </a:r>
            <a:r>
              <a:rPr lang="nl-NL" sz="1600" dirty="0"/>
              <a:t>besparing 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dirty="0"/>
              <a:t>* €/kWh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dirty="0"/>
              <a:t>€ </a:t>
            </a:r>
            <a:r>
              <a:rPr lang="nl-NL" sz="1600" dirty="0"/>
              <a:t>oud</a:t>
            </a:r>
            <a:r>
              <a:rPr lang="nl-NL" dirty="0"/>
              <a:t> – € </a:t>
            </a:r>
            <a:r>
              <a:rPr lang="nl-NL" sz="1600" dirty="0"/>
              <a:t>nieuw</a:t>
            </a:r>
            <a:r>
              <a:rPr lang="nl-NL" dirty="0"/>
              <a:t> = € </a:t>
            </a:r>
            <a:r>
              <a:rPr lang="nl-NL" sz="1600" dirty="0"/>
              <a:t>besparing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455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D0A1A-B8DE-4108-93F4-890795C2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Terugverdientijd berekenen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1C21F5-348B-4A4F-8FF0-05E5AEE5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196754"/>
            <a:ext cx="8846773" cy="191840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tijd die het duurt om de aanschafkosten van de vervangende apparatuur terug te verdienen met de besparing die met de vervanging wordt gerealiseerd!</a:t>
            </a:r>
          </a:p>
        </p:txBody>
      </p:sp>
    </p:spTree>
    <p:extLst>
      <p:ext uri="{BB962C8B-B14F-4D97-AF65-F5344CB8AC3E}">
        <p14:creationId xmlns:p14="http://schemas.microsoft.com/office/powerpoint/2010/main" val="279947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FE6DA-94BB-4696-8350-6C29DDEB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eerlijker vergelijken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170B43-2E84-4A06-AA23-21F86FBB0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Bereken de kosten van de apparatuur aan de hand van de levensduur van de betreffende apparatuur en reken de kosten per </a:t>
            </a:r>
            <a:r>
              <a:rPr lang="nl-NL" dirty="0" err="1"/>
              <a:t>gebruiksuur</a:t>
            </a:r>
            <a:r>
              <a:rPr lang="nl-NL" dirty="0"/>
              <a:t> uit.</a:t>
            </a:r>
          </a:p>
          <a:p>
            <a:r>
              <a:rPr lang="nl-NL" dirty="0"/>
              <a:t>Neem de kosten van de vervanging/installatie mee in je berekening.</a:t>
            </a:r>
          </a:p>
        </p:txBody>
      </p:sp>
    </p:spTree>
    <p:extLst>
      <p:ext uri="{BB962C8B-B14F-4D97-AF65-F5344CB8AC3E}">
        <p14:creationId xmlns:p14="http://schemas.microsoft.com/office/powerpoint/2010/main" val="204952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C3D1C-CF41-4232-B9B8-DBA67C80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Ook financieel eerlijk berekenen?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FD019A-4B10-4DB7-A2F0-B220FDA2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3408" y="1243248"/>
            <a:ext cx="8846773" cy="4929411"/>
          </a:xfrm>
        </p:spPr>
        <p:txBody>
          <a:bodyPr/>
          <a:lstStyle/>
          <a:p>
            <a:r>
              <a:rPr lang="nl-NL" dirty="0"/>
              <a:t>Gebruik Netto Contante Waarde (zie wikiwijs)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290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FC62F-D88C-4E76-8260-0D08A998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83EA2-2E50-4B96-BF85-5955E0D48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Controleer of je je berekeningen in je LA juist hebt uitgevoerd</a:t>
            </a:r>
          </a:p>
          <a:p>
            <a:r>
              <a:rPr lang="nl-NL" dirty="0"/>
              <a:t>Maak ook een berekening waarbij je gebruik maakt van de Netto Contante Waarde</a:t>
            </a:r>
          </a:p>
          <a:p>
            <a:r>
              <a:rPr lang="nl-NL" dirty="0"/>
              <a:t>Bespreek je </a:t>
            </a:r>
            <a:r>
              <a:rPr lang="nl-NL" dirty="0" err="1"/>
              <a:t>bereke.ningen</a:t>
            </a:r>
            <a:r>
              <a:rPr lang="nl-NL" dirty="0"/>
              <a:t> met je expert docent</a:t>
            </a:r>
          </a:p>
        </p:txBody>
      </p:sp>
    </p:spTree>
    <p:extLst>
      <p:ext uri="{BB962C8B-B14F-4D97-AF65-F5344CB8AC3E}">
        <p14:creationId xmlns:p14="http://schemas.microsoft.com/office/powerpoint/2010/main" val="2086552819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DA0985-DBB7-49B3-ABA1-D13AB444DE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7C85AA-C9CD-4C87-83DC-94FC9D823D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EDE4D5-9AEE-48CC-AD2E-FEE382A1DF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12116</TotalTime>
  <Words>244</Words>
  <Application>Microsoft Office PowerPoint</Application>
  <PresentationFormat>Breedbeeld</PresentationFormat>
  <Paragraphs>34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Helicon thema</vt:lpstr>
      <vt:lpstr>PowerPoint-presentatie</vt:lpstr>
      <vt:lpstr>Energiebesparingsplan! Opzet periode in hoofdlijnen</vt:lpstr>
      <vt:lpstr>Apparatuur</vt:lpstr>
      <vt:lpstr>Berekenen verbruik</vt:lpstr>
      <vt:lpstr>Berekenen besparing bij vervanging </vt:lpstr>
      <vt:lpstr>Terugverdientijd berekenen</vt:lpstr>
      <vt:lpstr>Nog eerlijker vergelijken</vt:lpstr>
      <vt:lpstr>Ook financieel eerlijk berekenen?</vt:lpstr>
      <vt:lpstr>Check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133</cp:revision>
  <cp:lastPrinted>2017-09-07T09:56:36Z</cp:lastPrinted>
  <dcterms:created xsi:type="dcterms:W3CDTF">2015-02-09T20:38:33Z</dcterms:created>
  <dcterms:modified xsi:type="dcterms:W3CDTF">2020-01-16T15:56:23Z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